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3" r:id="rId9"/>
    <p:sldId id="264" r:id="rId10"/>
    <p:sldId id="266" r:id="rId11"/>
    <p:sldId id="274" r:id="rId12"/>
    <p:sldId id="265" r:id="rId13"/>
    <p:sldId id="267" r:id="rId14"/>
    <p:sldId id="268" r:id="rId15"/>
    <p:sldId id="287" r:id="rId16"/>
    <p:sldId id="269" r:id="rId17"/>
    <p:sldId id="285" r:id="rId18"/>
    <p:sldId id="286" r:id="rId19"/>
    <p:sldId id="288" r:id="rId20"/>
    <p:sldId id="292" r:id="rId21"/>
    <p:sldId id="289" r:id="rId22"/>
    <p:sldId id="290" r:id="rId23"/>
    <p:sldId id="291" r:id="rId24"/>
    <p:sldId id="282" r:id="rId25"/>
    <p:sldId id="279" r:id="rId26"/>
    <p:sldId id="280" r:id="rId27"/>
    <p:sldId id="275" r:id="rId28"/>
    <p:sldId id="276" r:id="rId29"/>
    <p:sldId id="284" r:id="rId30"/>
    <p:sldId id="283" r:id="rId31"/>
    <p:sldId id="271" r:id="rId32"/>
    <p:sldId id="270" r:id="rId33"/>
    <p:sldId id="27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20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martinfowler.com/bliki/BlueGreenDeployment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PaaS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302752"/>
            <a:ext cx="7745479" cy="4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812</Words>
  <Application>Microsoft Macintosh PowerPoint</Application>
  <PresentationFormat>On-screen Show (4:3)</PresentationFormat>
  <Paragraphs>169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Containers and  the evolution of PaaS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Docker Swarm</vt:lpstr>
      <vt:lpstr>Kubernetes</vt:lpstr>
      <vt:lpstr>Apache Mesos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339</cp:revision>
  <dcterms:created xsi:type="dcterms:W3CDTF">2012-03-07T10:41:54Z</dcterms:created>
  <dcterms:modified xsi:type="dcterms:W3CDTF">2016-09-09T18:17:53Z</dcterms:modified>
</cp:coreProperties>
</file>